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ма\Desktop\Новая папка\IMG-20200429-WA05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528" y="1523"/>
            <a:ext cx="2544960" cy="305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ама\Desktop\Новая папка\IMG-20200429-WA05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23"/>
            <a:ext cx="3312368" cy="305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ама\Desktop\Новая папка\IMG-20200429-WA05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05064"/>
            <a:ext cx="4433392" cy="253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Мама\Desktop\Новая папка\IMG-20200429-WA05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578" y="-52060"/>
            <a:ext cx="2984949" cy="311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Мама\AppData\Local\Microsoft\Windows\Temporary Internet Files\Content.IE5\NF51J4JQ\IMG-20200429-WA02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061355"/>
            <a:ext cx="2555776" cy="347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Мама\AppData\Local\Microsoft\Windows\Temporary Internet Files\Content.IE5\3GA4PQ5T\P00429-19351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6152"/>
            <a:ext cx="2746350" cy="345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5776" y="3061355"/>
            <a:ext cx="4296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Городская акция  </a:t>
            </a:r>
            <a:r>
              <a:rPr lang="ru-RU" b="1" dirty="0">
                <a:solidFill>
                  <a:srgbClr val="111111"/>
                </a:solidFill>
                <a:latin typeface="Times New Roman"/>
                <a:ea typeface="Times New Roman"/>
              </a:rPr>
              <a:t>#</a:t>
            </a:r>
            <a:r>
              <a:rPr lang="ru-RU" b="1" dirty="0" smtClean="0">
                <a:solidFill>
                  <a:srgbClr val="111111"/>
                </a:solidFill>
                <a:latin typeface="Times New Roman"/>
                <a:ea typeface="Times New Roman"/>
              </a:rPr>
              <a:t>75ПобедаЧелны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b="1" dirty="0">
                <a:solidFill>
                  <a:srgbClr val="111111"/>
                </a:solidFill>
                <a:latin typeface="Times New Roman"/>
                <a:ea typeface="Times New Roman"/>
                <a:cs typeface="Times New Roman"/>
              </a:rPr>
              <a:t>Звезда Героя»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r>
              <a:rPr lang="ru-RU" b="1" dirty="0" smtClean="0">
                <a:solidFill>
                  <a:srgbClr val="111111"/>
                </a:solidFill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7689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</TotalTime>
  <Words>9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Мама</cp:lastModifiedBy>
  <cp:revision>3</cp:revision>
  <dcterms:created xsi:type="dcterms:W3CDTF">2020-04-29T20:22:13Z</dcterms:created>
  <dcterms:modified xsi:type="dcterms:W3CDTF">2020-04-29T20:39:40Z</dcterms:modified>
</cp:coreProperties>
</file>